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87A47-9CCD-428D-9071-DDC6BD59EBB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7487-5464-4E14-83B2-F6A73D94BBA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711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E7487-5464-4E14-83B2-F6A73D94BBA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113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36125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anti-human HGF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102-PA62AG]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Recombinant human HGF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300-010]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was coated with increasing amounts on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3248207" y="946655"/>
            <a:ext cx="263405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HGF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#102-PA62AG / 300-010)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946" y="1988841"/>
            <a:ext cx="408038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6</Paragraphs>
  <Slides>1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2014-04-11T11:38:37Z</dcterms:created>
  <dcterms:modified xsi:type="dcterms:W3CDTF">2015-04-14T06:18:32Z</dcterms:modified>
</cp:coreProperties>
</file>